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8" r:id="rId3"/>
    <p:sldId id="267" r:id="rId4"/>
    <p:sldId id="268" r:id="rId5"/>
    <p:sldId id="269" r:id="rId6"/>
    <p:sldId id="271" r:id="rId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74C5"/>
    <a:srgbClr val="DBD7BF"/>
    <a:srgbClr val="003366"/>
    <a:srgbClr val="000099"/>
    <a:srgbClr val="99CCFF"/>
    <a:srgbClr val="5283BE"/>
    <a:srgbClr val="7FA3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D2F3C-4870-41B3-A145-EFF15F7F9A9A}" type="datetimeFigureOut">
              <a:rPr lang="cs-CZ"/>
              <a:pPr>
                <a:defRPr/>
              </a:pPr>
              <a:t>24.04.2023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B1204-1C1A-4AB7-BB39-7363DE29BB6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166EA-0D43-44D7-9F87-42FAA9581551}" type="datetimeFigureOut">
              <a:rPr lang="cs-CZ"/>
              <a:pPr>
                <a:defRPr/>
              </a:pPr>
              <a:t>24.04.2023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30634-836E-446C-85E1-AAED12ACC5C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A3F12-3394-4BB5-A9DF-36FDB2294D24}" type="datetimeFigureOut">
              <a:rPr lang="cs-CZ"/>
              <a:pPr>
                <a:defRPr/>
              </a:pPr>
              <a:t>24.04.2023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4E2B07-3F85-48B7-A71D-A2C624BE929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68677A-2A49-4909-AE21-BF8098241753}" type="datetimeFigureOut">
              <a:rPr lang="cs-CZ"/>
              <a:pPr>
                <a:defRPr/>
              </a:pPr>
              <a:t>24.04.2023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F425E-1AC5-4AD5-BF31-AADDB620BB5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18BD6-562B-4820-B67E-ACF28C69CF11}" type="datetimeFigureOut">
              <a:rPr lang="cs-CZ"/>
              <a:pPr>
                <a:defRPr/>
              </a:pPr>
              <a:t>24.04.2023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AA3DFA-9ACB-4924-A382-8E5004D193C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99E8F-6DEF-4414-9B1F-809FF3E9F9D6}" type="datetimeFigureOut">
              <a:rPr lang="cs-CZ"/>
              <a:pPr>
                <a:defRPr/>
              </a:pPr>
              <a:t>24.04.2023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37B1C-0693-4918-BE35-85A9E406FFB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F0C4E6-A8C8-41F9-ADEF-4C183D01ED69}" type="datetimeFigureOut">
              <a:rPr lang="cs-CZ"/>
              <a:pPr>
                <a:defRPr/>
              </a:pPr>
              <a:t>24.04.2023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314FF-F9B3-415E-A02E-5CC6109FE5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01D00-A517-447D-83EB-816780E9CD6D}" type="datetimeFigureOut">
              <a:rPr lang="cs-CZ"/>
              <a:pPr>
                <a:defRPr/>
              </a:pPr>
              <a:t>24.04.2023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5A40F4-F32D-4435-94D7-705FC512C3A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029B6C-B27F-4B45-B623-7BB0D1880F73}" type="datetimeFigureOut">
              <a:rPr lang="cs-CZ"/>
              <a:pPr>
                <a:defRPr/>
              </a:pPr>
              <a:t>24.04.2023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1C73D-A90D-488F-9BB5-14D491EDE15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5B37F-BC74-4B70-94CB-30227F3CA556}" type="datetimeFigureOut">
              <a:rPr lang="cs-CZ"/>
              <a:pPr>
                <a:defRPr/>
              </a:pPr>
              <a:t>24.04.2023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16807-FDDE-4E0F-82DF-40E1DB933BB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01F1A-BFEC-4AF0-9299-05996962AAD1}" type="datetimeFigureOut">
              <a:rPr lang="cs-CZ"/>
              <a:pPr>
                <a:defRPr/>
              </a:pPr>
              <a:t>24.04.2023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6DEA6-12B6-4280-9F0C-B79B771A718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AA7E6F4-94AC-4E3A-AE32-38134DE4A89A}" type="datetimeFigureOut">
              <a:rPr lang="cs-CZ"/>
              <a:pPr>
                <a:defRPr/>
              </a:pPr>
              <a:t>24.04.2023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518C0C5-8C43-40E2-B3F7-938D8177DC7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accent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www.lcgroup.cz/wp-content/uploads/2012/04/uvod-divize-elektro-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153115"/>
            <a:ext cx="9144001" cy="5704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139952" y="5105400"/>
            <a:ext cx="4896098" cy="17526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tabLst>
                <a:tab pos="1611313" algn="l"/>
              </a:tabLst>
              <a:defRPr/>
            </a:pPr>
            <a:r>
              <a:rPr lang="cs-CZ" sz="2800" dirty="0">
                <a:solidFill>
                  <a:schemeClr val="bg1"/>
                </a:solidFill>
              </a:rPr>
              <a:t>Autor:	Jméno Příjmení	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tabLst>
                <a:tab pos="1611313" algn="l"/>
              </a:tabLst>
              <a:defRPr/>
            </a:pPr>
            <a:r>
              <a:rPr lang="cs-CZ" sz="2800" dirty="0">
                <a:solidFill>
                  <a:schemeClr val="bg1"/>
                </a:solidFill>
              </a:rPr>
              <a:t>Školní rok: 	2022/2023	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tabLst>
                <a:tab pos="1611313" algn="l"/>
              </a:tabLst>
              <a:defRPr/>
            </a:pPr>
            <a:r>
              <a:rPr lang="cs-CZ" sz="2800" dirty="0">
                <a:solidFill>
                  <a:schemeClr val="bg1"/>
                </a:solidFill>
              </a:rPr>
              <a:t>Ročník:	E/A 2020/2021</a:t>
            </a:r>
            <a:r>
              <a:rPr lang="cs-CZ" sz="2800" dirty="0">
                <a:solidFill>
                  <a:schemeClr val="tx1"/>
                </a:solidFill>
              </a:rPr>
              <a:t>	</a:t>
            </a:r>
          </a:p>
        </p:txBody>
      </p:sp>
      <p:sp>
        <p:nvSpPr>
          <p:cNvPr id="13317" name="Text Box 12"/>
          <p:cNvSpPr txBox="1">
            <a:spLocks noChangeArrowheads="1"/>
          </p:cNvSpPr>
          <p:nvPr/>
        </p:nvSpPr>
        <p:spPr bwMode="auto">
          <a:xfrm>
            <a:off x="395288" y="188913"/>
            <a:ext cx="86407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/>
          </a:p>
        </p:txBody>
      </p:sp>
      <p:sp>
        <p:nvSpPr>
          <p:cNvPr id="6" name="Nadpis 1"/>
          <p:cNvSpPr txBox="1">
            <a:spLocks/>
          </p:cNvSpPr>
          <p:nvPr/>
        </p:nvSpPr>
        <p:spPr bwMode="auto">
          <a:xfrm>
            <a:off x="0" y="-82632"/>
            <a:ext cx="9143999" cy="123574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chemeClr val="bg1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Střední průmyslová škola</a:t>
            </a:r>
            <a:r>
              <a:rPr kumimoji="0" lang="cs-CZ" sz="3200" b="1" i="0" u="none" strike="noStrike" kern="1200" cap="none" spc="0" normalizeH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chemeClr val="bg1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Přerov</a:t>
            </a:r>
          </a:p>
        </p:txBody>
      </p:sp>
      <p:cxnSp>
        <p:nvCxnSpPr>
          <p:cNvPr id="8" name="Přímá spojovací čára 7"/>
          <p:cNvCxnSpPr/>
          <p:nvPr/>
        </p:nvCxnSpPr>
        <p:spPr>
          <a:xfrm flipH="1">
            <a:off x="0" y="1095206"/>
            <a:ext cx="914400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790" y="53140"/>
            <a:ext cx="995921" cy="964202"/>
          </a:xfrm>
          <a:prstGeom prst="rect">
            <a:avLst/>
          </a:prstGeom>
        </p:spPr>
      </p:pic>
      <p:sp>
        <p:nvSpPr>
          <p:cNvPr id="10" name="Nadpis 1"/>
          <p:cNvSpPr txBox="1">
            <a:spLocks/>
          </p:cNvSpPr>
          <p:nvPr/>
        </p:nvSpPr>
        <p:spPr bwMode="auto">
          <a:xfrm>
            <a:off x="257112" y="1628800"/>
            <a:ext cx="8640960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cs-CZ" dirty="0">
                <a:solidFill>
                  <a:schemeClr val="bg1"/>
                </a:solidFill>
                <a:effectLst>
                  <a:outerShdw blurRad="38100" dist="38100" dir="2700000" algn="tl">
                    <a:schemeClr val="bg1"/>
                  </a:outerShdw>
                </a:effectLst>
              </a:rPr>
              <a:t>Prezentace odborné praxe</a:t>
            </a:r>
          </a:p>
          <a:p>
            <a:pPr eaLnBrk="1" hangingPunct="1">
              <a:defRPr/>
            </a:pPr>
            <a:endParaRPr lang="cs-CZ" sz="1200" dirty="0">
              <a:solidFill>
                <a:schemeClr val="bg1"/>
              </a:solidFill>
              <a:effectLst>
                <a:outerShdw blurRad="38100" dist="38100" dir="2700000" algn="tl">
                  <a:schemeClr val="bg1"/>
                </a:outerShdw>
              </a:effectLst>
            </a:endParaRPr>
          </a:p>
          <a:p>
            <a:pPr eaLnBrk="1" hangingPunct="1">
              <a:defRPr/>
            </a:pPr>
            <a:r>
              <a:rPr lang="cs-CZ" dirty="0">
                <a:solidFill>
                  <a:schemeClr val="bg1"/>
                </a:solidFill>
                <a:effectLst>
                  <a:outerShdw blurRad="38100" dist="38100" dir="2700000" algn="tl">
                    <a:schemeClr val="bg1"/>
                  </a:outerShdw>
                </a:effectLst>
              </a:rPr>
              <a:t>Název firmy</a:t>
            </a:r>
          </a:p>
        </p:txBody>
      </p:sp>
      <p:sp>
        <p:nvSpPr>
          <p:cNvPr id="11" name="AutoShape 2" descr="Výsledek obrázku pro elektro obrázk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2" name="AutoShape 4" descr="data:image/jpeg;base64,/9j/4AAQSkZJRgABAQAAAQABAAD/2wCEAAkGBxQTEhUTEhQWFhUWGB4bFxcYGBcYGhgXGxwaHBwXGBoaHSggGBolGx0fITEhJSkrLi8uGCIzODMsNygtLiwBCgoKDg0OGxAQGywkICUsLDQvLCwsLCwvLCwsLCwsLywsLDQsLCwsLCwsLCwsLCwsLCwsLCwsLCwsLCwsLCwsLP/AABEIAOcA2gMBEQACEQEDEQH/xAAcAAEAAgIDAQAAAAAAAAAAAAAABQYEBwECAwj/xABGEAABAwEFBQUECAQEBAcAAAABAAIDEQQFEiExBkFRcYETImGRoQcyQrEjUmJygqLB0RQzkrI0Q1PhFnOD8BVEY5OjwuL/xAAbAQEAAgMBAQAAAAAAAAAAAAAAAwQBAgUGB//EADYRAAICAQMCAwYEBgIDAQAAAAABAgMRBCExEkEFUWETInGRobEygdHwBhRCUsHhIzMVcvFD/9oADAMBAAIRAxEAPwDeKAIAgCAIAgCAIAgCAIAgCAIAgCAj7Reg0jo87zXujwqNT4eZGVaGr8Qr0+3MvJf58iSupz4I+SZ7vee7k04B0w5+ZK4tviuom/dfSvT9X/otR08VydKH6zx/1H+neUEdfqY8Tf0f3NnRB9ir2vYiOSQvfaba9p/y3WqUtrxB94eZ1Vuvxe1bTSfr3/T7Eb0yMO0bLRQUdDeFtsrxo3tnSA+PZmuNvLrwXVo1UrlmCz++/kRSrhHl4M+4ts7TAcFuwzwilLTG0xvApm6SE7gdS3P7JzXRUZdOWsFZzjnCZsaN4cA5pBBFQQagg6EHeFg2OyAIAgCAIAgCAIAgCAIAgCAIAgCAICNve/7NZRW0TxRffeATyGp6ICoS+1mzPdgsVntVsPGKIhgPAufQjnRYlJR5ZlJvg8pL2vu0j6OGy2Fp/wBV5nl5jCMPQhQS1Na9SRUyZHS7CyzOBvC8LTaTqWtPYxAV0wtrUnMZU38FR1XiLrj7q3fH6/kSRoWdy5xsDQGtAAAoABQADQAbgvNFxLCwjshkIAgPC2WVsjS12m47weI4FS0Xzompwe/39GR2VxmsMp1uskkbyxxaKZggE4mn4gPhzBFM9N69po9XHU19cdvNeTONbV7KWGWD2d2kxufZi4lhHaRVp3MwHsFAKNqQ4DdV26ilnHBvXPJeloSBAEAQBAEAQBAEAQBAEAQGPbrdFC0vmkZG0aue5rR5uNEBTrw9q93Mf2cT5LTJuZZ43SV5HJp6EpnAW/BiS7VXtaAf4SwMs7d0lsfnT/lM7zTzqoZXwj3JFVJmGdlLwtOduvSYA59lZQIWjwxDNw5hQy1f9qJFR5sz7DsLd1nrIYGPdq6ScmUk8SZCQOgCglfZPuSKuKJB1+WeIYY8wNGxt7vQ5N9VtHTWz3x8zSV9ce5g2naZ2kcYHi81/K2nzViGgf8AU/kQS1q/pRJXU57o2vkNXPGLSlGn3QBu7tDzJXmdfNSvlGPEdl+XP1L1GXHqlyzLVMmCAIAgCAj76sIkZWoBYa4qVo34hqK93PXUBX/DtXLT3bcPZr7fUr6ilWR3MWWwixvs87XvIbMxktaUMctYtABQCR7HV4NXo6tVKyeJFaVEYRzEviskQQBAEAQBAEAQBAdZJA0EuIAGpJoBzKArNu9oFgjOFs3bv+rZ2umz4FzAWt/EQspNmG0iHtntAmfUWayYaGmK0SBtNDXBFjJ10LmlbKDNHZFEFNetun/nWxzACQWWdohH9Xek/MFsoeZpK1mbcmwVie1k87ZLTK5oq+0SOlNd4pWhoa7ly7rrFJx8joV1xcUy12aywWZn0bIoWDXC1rG+lFXzKbxyS7RRF2racf5TC7xd3R0FKnrRW4aGT3k8FaerguNyKtF8zv8AjwjgwYfU1d5FW4aOuPO5Wlq5vjYjrRKCQZHVduLjid0rn5KeMYw4WCFynPl5OokJ0aeuX+48lsa4XmdXteQauAy+EV9T+ycbhYyX+NlAANAAByGS+eN53PQRWFg7IbBAEAQBACOKGDFtNm7azSwk54XMrvqB3Hc6YXL0NFuemxft9/qV2sxwyfuW3iezxTDSRjXU4EgEjmDl0XaKRmoAgCAIAgCAitotobPYou1tL8LSQ1oALnPcdGsaM3HkgKbbrwvi2kfw4ju+B3xyASWmm44M2sJ+qTUA6qvPUwjxuSxpk+TzHs9ilOK3Wi02x3CWQtjr4RspTlVV5aqT42JVTFcnF73DBZQz+GibEx1Q4NFKu1BPE0rmeAVnRXOTcZMrautKKaIpuTiOIr5ZH9Ff7lLsGCjneND10PyCdw+Cz7M2wNhkDjQRku5Mdn/diXL1lb9qsdzo6Wf/AB79iHvK8HTOq7JoPdbw8TxdTertFEal6+ZTuvdj9CPxk+7Sn1j+g3+nVTkWMcnIi4knrT5JgZO0EYrhY2p4NFT5DNaylGPLwZUZz4WSShuWd1KMw1+u4DzAqfRV5aypcbk8dJY+djPZsxkS+Qk0OTAB0JNa+QVaeulLaKwTx0aW7ZNsdUAjQio5FePxjY6SeVk5QyEAQBAEBiXjecMArPLHGPtuDa8gcz0W8K5z2im/ga9S4Omz17xWkPls7scdcJdQjvt1yNDoRnRdfTU2VQ6ZrHkRv8TM3Y1+D+Isxy7GdxZ4xTUlafABzns/Au5TLqgmUrFiTLGpTQIAgCAIDFvO3ss8Mk0rsMcbS5x4ACvmgKBsvdz7XIL0tvekkzssRzbZoHZtoNO0c2hLteSoai5t9KLNVeFllwVQnCAjNo4MVnf9jvj8OZ/LUdVPpp9NqZFfHqg0UqbItPA0PI5fOi7bOQvI4lFHNd06H/cDzQLho7unLe6NJCA78NXN9QtJQTkn5G8JtRkl3Oto0pxIHQkA+i3ZouTJssBkeyNtAXGlToKAknxyC0ts9nByNqq+uXSWmDZ6FtMTS8je4mh5tFG+i5M9VbLvg6kdPXHsScUTWijWho4AADyCrtt8kqWDusGTpPJhaT5DiTkB5o2ksvsDHijwtDRo0ADkBReflJyk5PuSpYWDssGQgIy9toLLZjSeeON31Sau/pFXeilqost/BHJrnyKZfHtbgZUWaJ8p3Od9GznTNxHgQ1X6vC5vebx9X+n3N1XN+hR719o9vmqO1ETTuhbg8nmrx/Ur9fh9EO2fj+8fQkVC7vJV7RaHvdie5z3HVziXHzOauJJLCJYxUeEbN9hl64ZJ7KfjaJGc291w5kEH8JUVy2yVtRHdM2pZHCO8Gmn+IgLSd2KB2JjeZbLIfwKXSS2cTn3rdMs6uEAQBAEAQFE9r4L7NZrN8NptkUb86fR957v7AtZPCbMxWWkSEt9QMFA8GmQDAXabssh5rnR09s98FqV0I8sjbRtOf8uOni8//Vv7qzDQP+pleWsj/SjE/wCIZ617nLCaf3V9VL/IwxyyL+dl5IkrBfrZfo5hhLsqj3XVypxaefmq92klX70d0WKtTGez2ZVpoSA5hzLatNd7mkivmKrpwl1xT8znyj0TwdH95lRvFRz1HqtuxrwxPm2o3Ud5Z08skC5wLSe7XgQegIqfJGFyZ92S4Z4nbg8A/iBb+qh1Mc1Ml00sWIvEsgaKuIaBvJAHmVxEs8HXI2e/4GjJ+PhgBdXr7vmVPHTWy7EMr613PG77/EsojwYQQaEuFS4Z0oMhlU6nRbW6WVcOps1r1EbJdKJG0GrgNzRiPPQfr6Lk62zph0Lv9iwudzFtV4RsjfISSxjS5xYC+gaCT7oOdBoqVekunxH57fc2diSNb3x7XgKtssFdaPlNB4HA39XK/X4V3sl8v1/0TKqb52KXe+3VutAo+dzW/ViAjHUt7xHgSVfr0VNe6j89yRUxXO/xK2VaJUktkcIZCAICX2TvQ2a2QT1oGPGI/YPdf+UlYaymiG6PVD4H0LtM7AyK0j/y0rJSeEebJTy7J7z0Ch08umfxOdasxLiCukVAgCAICobQ7TzRSPiiYwFmjn1diq0EHCC2gzpqdFvGGURTs6Xgp21m18drismONzHx2gOkbQvbhMUrMQIGQDnN1ApXfSqldMoYfK8w5dSwS1muGZ1KhrB9o1PQNrXzCpz10Fxubx0c3yyTg2YYB33ucfCjR+p9VWlrrHxsWI6SC53Mxtw2cCnZjmS4nzJqof5m3Oeol9hX5Fbvm7uxfhzLHCrSfVp4/sfBdLTX+1jh8nP1FPs3lcEeJXF7sWZyz3kUpU+OWfHXep4RUdkRTl1bs6QZVHAnyOY+dOi2RqzpBKAKa0JAoCctRp4EBEzLTOGBxbhwgClMzu00Fd3iEDxnJ6CI0o5x5gYf3I81jGVhmFLDyj2zkOLvSEb+88jrnRapQr2WEbSc5cmSLtmLS7ABQE0c4Amg0AbXPnRau6JjpPGyTYXsfWga4Gv2d/5SVm6PVW0bUy6bEy8usjC4uIqTxqRllUA5BcLvnudjCPYjcdEMny7tBdhs1pmgd/lvIHi3Vp6tIPVXU8rJeql1RTI5ZJAgCAIAgCGD6V2XlFru2HtMxLAGP8csDvUFVZ+7M5rXYsWyltM1khe73w3BJu+kjJjkFN3fa5dXOd0UOCWQBAEBSdvLNSWOQfE0tP4TUf3HyUlb7ENy7msbXHhke3g4+RzHzXV08swXoaIlLk2mns1Gg44/9N5NB906t9R4KrqfDqrt1syau+UNuxf7k2khtOTThf8A6bqB34dzhy9FwNRo7aPxLbz7F6u6M+OTPtNvjj997W+BOflqoI1ylwjdyUeWV6/72jlZgY1znAgtcRhaDv172YqNN6v6bT2Ql1PYp33Vyj0lf7JxNS6hpTujd1rXy3roblHKAgbX6xy1q4+GW7oEeFyZzJ8GaywykEtjOQPvd3TdQ5+ijdsUOnzM+zXHiALpMiARgG456urXLwUbvfZGelHqbPZYveLXEfWOM1+7pXkFp1TkZOJb9aMo4yaaVoxv6n0WVTJ8mG0et0Xm6R7mvDRlibQHStDWpz1HDVYsr6RyQdpgwuezcCQPunMflIVmt5ijWXJdLltHaQRuOZpQ/eb3T6hcS6HRNxOzXLqimZqiNzS/tvujBaIrS0ZStwvO7GzQnxLT+RWqpZjgn073aNZqUthAEAQBAcoD6V2Esxju+ytdr2TSfDF3qeqqW/jZze7JHZV/Zz2uz7g9s7B9icHF/wDMyQ/iXQ08uqtFO1YkWZTEYQBAQO2tlx2Yu3xuD+nuu8muJ6LaLwzSazE1NfsVHtdxFDzGnoT5LoaWWG4kEeCNV0ycOFf+/XmsNZWAWSxzAxNfQe7UgcRr6rlNY28jRrLJ2C43n3ntb92rvU0Cru/yRt0o9zdlnjzlfX77wB/SKA9QVG7JyMpeRz/4vDGMMTCRwa0Mb609AUVUnyG/Nnrdd5GVzmuaG0AIoa76GuQ8N29J19KMZTO0kOOB8e8BzB+H3a8xhNPFa53ybdysscABSgBGQ0V0iw8nvDZ3v9xjneNKDnidQHotHZFdzbpZK3ZdUjHh7i0Ur3RUkgilCcqZ0O/RQ2WKSxgylgx7/ZSYH6zNPumh+YW9D2aEuCT2Rl7sjK6ODqcA4U8qtPmVR10cTUvNF/RyzDHkWBUS2Vf2j3AbZYnsaKyx/SRDeXNBq0c2kjnRS1SxIzGXS0z50IpkdVaOgnndHCGQgCAICV2ZuZ9rtMcDATicMZHwxj3nE7qD1oNSsN4WWRWz6Yn09GwAAAZAUA8AqTeSkYLpBHbbO8j+aHwk+NO1ZX+hw/ErmklyiveuGWhXSuEAQHlaYQ9jmO0c0tPIihQGmL8gPZmusbs+lWn5k9FcpliaZUWzwQS6ZsEBNXFJVjm/VPo7P51XOvjibNJFwsrjJZKNriDC3eDibUDTjQHqua10zJO5X2UpUb868VcWCJ5O8IL/AHGuf90Ejz0HUrDnFcsz0slbpu6VsjZHANABBBNXEEaZZDOm/cq9liksI2SwSmIMkdUgBzcVTlm3un0w+Si5Rk8YHRNJMUeInexoz/GaN9UeXyZ37nvikO5reFSXHqBQeTimxjY6SRACssppvzEbfTOnMlM+Rn4GBfFnZ2LZIw2gcDVoHea7u67xmD0UlUmpbmHvseGz0+G0N4PBb11HqKdVjWwzXnyJtJPE8eZclyDphAan9pHs6c5z7XY24i44pYQM673x8a6lutTlwVmuxPZktVvRs+DUrmkEgihGRByII3HxUxcTT3R1QycgVyCyotvCHoZUd3uOtB8/L/dWI6ZvlliGkslzt9/3+ZZNnr4msbHtgLWuee9JhBeQNGgmtG7+ZUn8pB/i3JP/AB0G8zbf0X7/ADOlqvWeQ1kmkf8Aee4+lclNGqEdkkWY6WmPEUdrovF0M8UtSRHI19K64TWnlXzWXBeRi7TV2QcelceR9PMcCARmDmD4KseKaxscoYCAIDWe1diDbRMw+6/vDk8Gv5g5SwexWsWJZKEARkdRkeY1XYhLqimAtgZtzSUlp9YEdRmPSvmquqjsmYlwXjZyb+YzgQ4dRT0w+q5N63yFwe8UFnYe41rnV3AyEeG/D6BRtyZtuZYkefdjw8MTgPRtcuqxsYODC4+/JQfYAYOpNT5EJkHjLAxpY8AHvAFx7xId3R3jU+8Wpkz6HF7Xg6LCGtBxA5kmgpTcBnrxGi3rh1GCFnvGV+ryBwZ3R5+96qdUxRr1GLhFa795OZ8ypEkuDVtsmro+ks74wcxiaDzGIeRPoqtnuzySIhY5SMLxqCHDmCD8wrE11wa8zEH0zTNiNcCKjQ6LgHaOVgBAQO0Gx1jtlTNEMZ/zGdx/Vw978VVJGySMpuPDwaW2ouGxxSYLLNLIAe8XYC3k1wAxHxpRdKmiUlmawdTS6e2z3p7L6kfDC1ug/dXoxUdkdWuqNaxFHdZJAgBKAID6L9n14ie77O4GpawRu+9H3TXxyr1VafJ4zXQ6NRNev33LEtSoEAQFQ2+sv8qUeLD417zfKjv6lJXyRXLbJq28Y8MrxxOIcnf/AKqunppZhjyIlwdLLZ3SPDGUqeJppmt7rlVHLJa63ZLCPOGXCWv+qQeg19Fiz36sr4/5I2uxc7uLe1ZiAIdVuYBHe018QB1XKtz05RrHyJy8beIcLQytQaZ4WilPDx4KvCDkbfEiJ72mdo4MH2QK+bq+lFOqY9zXqMJ/e94l33iXfM5KRRS4RjqZN3OcdndGDQtxNB4V7zD0qPJVbF0yN0+Ge1vhM8TCylah2eWoII8NfRIS6ZBrsYsNwOPvyU8GDPzd+y3d77GMI87VabDZq9rIzENQ53aO6Mzp0AWq9pLgzwRFr9otnYKQxPfTStGN/U+i2Wnl3BiXNef8Q1z8IacbqtFSBU4t/NWEsbGkuclvu2/A2BjcJc5oLTnQANNBV1MzhocgVw9V0wsaZ2dPmdaZ7xbQH4o/6XV9CB81X9pEn9myWslqbI3Ew14jeDwI3Fbkb2Nb+03azvGxwuIA/nEbz/p8uPlxXT0Wm/8A0l+X6nT0GnjL/knv5Ln8zXOJdLB2epB7qAnWgrksCUumLl5GJ/FOLS4NAq2ranM79B4eK1y2slP+ZslW5xiltlZe778f7OXW4FwaATippTKorzyCzlCWtg5quKbzj6rPx2XJiwSF47N5LRTBXLvOGuZru+ZWqedipVZK6PsbG0sdOf7mud9+3z3O8VlxNjDgSKODgSdfrZ+Iy5rPTnkkr03XCtTTaw08t8+fzW3x2Nzewa2FrbTZiajEJWDeMXdeOVQ3zUVkcPJzPE9I6pda4bfx89zbKjOSEAQGuNuLQ82hwcThiLS0bgMILjTiauFVJBbZILG+rBUr+izY/m0/Mfr5q7ppYljzI4kM6/GWN8c0jXuaCR3ACc2kbyP+ws67/rS9Szp5dM8mNdV4NnYXtBAxEUNK9aeBUuln1Vr02I7PxMt12TkxNcM3N473MOXnQHqqVkcNxIuGW29bP20bHR5mocN1WuFPka9FRrl0y3Nn5GBDcch95zWjwq4+tAPVSu/yRjpR6zWaywCs0g/6jwPyigPktOucuDKIq0beWOHuwtc/7jAxtfxUPWiyqJvkFdtXtCnoWwsYwVNCe86hJPgN/BSqhdxkr1uv60zV7SaRwO7EQ3lhFB6KVQiuwyXawbD/AMO4SmRsrdHMdHudkaHEaEE68K8VWnd1LGCxpsRtRC/8AzuP0b4iDX3i8EAEgYqNI3cVIr1jcish0SaM24bjtFnlfDIwkOAcHsBc2gyNHU18DQ5cq6X3PozXybUwg5e+9v3sWXsi0UwPAHBj/wBlwXp7Xu19jrrUVdpI6udTUOHNrh8wtPYWf2s39tX/AHL5lY2o2ifG4xQPLXEfSOaaGmoaCOdevNdTw/SPHXNfBf5OjpNNG335brt6/wCilkrrnXSSWEcIDg+hWTXh+hg2SyllAGM1NXE5ltd2XDLVaJYOfptNOlpKEf8A2zu18vLbk9I7uaANTQUOZFQNAaarPSiWGgrikm29sc4yu2ccmS2MDQAVNevHmsluMIx4XfP5+Z2Q2Ld7K7w7G8YgdJQ6M/izb+ZrR1Wli2Od4pX16Z+m5v8AVc8kEAQFK29sn0kclMnNLHc2mrfMOd5KSvyIbVwyj3hHWA51LM68cBz9AVPXLpkmRdyp39Yu2gewe9q3mM6ddOqvaivrg0uSSLwyq7J3r2TzG/Jrzr9V3j4HTyVDS3dEsPhkk1lZNoXDL77OBDhyOX6eqm1EcTz5leR6XjtrLZh2EcTKsFA9xJBbqKNFNG5a7lT9gm8tmclZse2VqtL5sU7sAwhoZRgzrWmEAnTeSo2op7Hrv4Z8Po1HtJXQUsdOM/n/AKLHtNZKXPZX7zMXOPEuEgFTxo0BS1+f77HC8VhGOqsjFYSk9vzKGpznBAe9hiD5GMccLXOaHOJAoCQCanIZLDeEZNjXdsYxr2vgthcGkHCaOB8DhcPkqcrW1hokrn0SUvIstisT42FrzirI5xwkjuGpDRXgaKLORZPrk5Hs572to0Auce615OTRStSK/wDbgEZqsN7nm61zjWAH7r/0wqPql5fv6Eqrqf8AX80eZvsD3o3DqB/dRaO5LlNfkbrSOX4ZJ/madvq0GS0Svcalz3a8Kmg6DJdWvHSsHtdJWq6IQXkjCW5YCA4ecllGsnhZOVg2CAIAgPWy2gxvZI33mODm82mo9Qj4NZxUouL7n1Bd9rbLEyVvuvaHDk4VVVrB4acHCTi+xkLBoEBgXzdbbRHgcSCDVrh8LsxWm8UJFPFZTwYlFNYZr2+LnNmkMbnB4eMQIbhGeRbSp3iv4lLGWSvZHpwUh0ZaS0/Cac6ZV66rrVS6oJgqG02zzi8ywtqDm5o1B3kca8FR1GmeeqBJGXZmBdu09psxoHVoKUe2tBl181V9pLGH2NnCLPO2Xha7W6ri59e73WhreRLQBv38VrlyGIxLTYLgdYxgkcC9wDnAaN1AbXfp6rD4PdfwtDFNkvVfRf7NnbUXc43M1tM4mRSEcKe95BxPmporEUzxmvsVmotmu8m/qakUpRCAAIDcmzWyEFnsoNpjZ2oBfLIagxilS3EDkGt13EglRyipRzImrk4PK5NaT3/KyV5s087YsR7MOkc6jN1Q7KtPBPZxa3RFksOxm0Er3yNkmcZHUcC6hqAKFoBFGga0FNSeKoa5yqSlBbdy5pYV25hLnsXGO9XjVrXcqt/dUY61d0TS8PX9L+ZksvdlDiDm5cKj0/ZTx1Nb7leWitXG5pCeTE5zuJJ8zVdhLCPdVR6a4x8kjzWTcIDh+iyjEuDlYMhAEAQBAb+9ld49td8Yr3oiYz0zb+UhV5rDPJeKVdGofrv+/wAy3rQ5wQBAVfbyzAxxyb2Ow9HD9wFvDkjtXumqr3jpKeDgD+h+XqulpZbNEK4MNWjJwcu9QEjMV8M6LSyHVFoEvf8AEHQB40Y5rxwpXM8sJJ6LmGsc9WCHt8pmlcR8Ro3floMuWarPc+paWv8A8d4dmWzSbfxfb7I2tcVsjttiaTQtkjMcg4Ow4Xg+dR4OCtJZjg+ZJ53NI3rdslnldDMKPaejhuc072kZhZTyaYxseVjsj5XhkbcTju/U8AtbLI1x6pPCNoQlOXTHkvlw7NtgcyUuLpWGoOWFp8ARnTifJcO7xKyTxDZfU6lWhhFe9uyY2hkntEDoRLhxa91oxD6hLQCGk6/tklXiU0/+TdCzRRa914Zqu2WR8TiyRpa4bv1B3jxXcrsjZHqi8o5c4ShLplyecUha4OaSHA1BG4raUVJYfBiMnF5Re9nL6kmY7HhLmmhyLagjI5Zcd25cuzwyDfuvH1LsfEJJe8sliis5fZp5XPDTG1/dAro3ECSd3IBVJaRV2KPPBbp1DtSaWDUK7564IAgOHLJiRysGQgCAIAgNnexG8qSz2cn32h7R4tNHU8SHD+lRWrucPxurMY2eWxt9QnnQgCAj9oLJ2tnlYBV2GrR9pveb6gIngw1lYNO35HVrHjcaV+y4fuB5q/p5YmvUqxIhdA2CAyprfSziMamrT4MH+xA81yb/AHJNI7v8PeH/AM1q1OX4Ybv49l/n8jM2WsIoZXDwb+p/TzVdI7H8Sa7rsWng9lu/j2+S+/oYGy20brunkikaXQudR7Rq0jIPZ01G8U4BWF5o8X+F4Zse3XXYrya1xLZcI7r4n0c0HOhp8nDI9VnKb5wbYK7YrhhsskghxHPDieQXZa0oAAMXyC4HiGoc59HZfc6ukpUIdXdmcueWwgK1trdrpGMfG0uc00NBU4SCa9CPVdPw29Qk4yeE/uUtbU5xTistfYozmkGhFCF3U88HJ42ZPbG2nDK5m57cubc/lVYZqy4Wy19nZbWK+/DTriDfk/0VW6GZwl6nR8L965R9UaxVs9wEAQHB1Cyav8SOVg2CAIAgCAsOwF5CC3wPJo0uwO5PGHPkSD0Ws1lFPxCv2mnkvLf5H0Yqx40IAgCA1FtLYMJniHwklo5d9g8qBWK5YwyrJYmVMFdcyEBiOzcaa1oPl81yNVLqtfofQ/4erWm8Od8u/VJ/Bbf4z+ZeLrZhYI/qZcxqD6+hUb2Z4l3Subsly22/zKttzYaPbMNHd133hoeo/tW9b7Fe6O+SrNcQagkHcRkVKQs2xYh9Gz7rfHcN+9eSteZyz5s9HD8KPdRmQgCAw7fdkU38xgceOjvMZqarUWVfgeCOyqFi95ENFso2ORskT3d01wmleQNNN2nVdKvxTtYvl+hRs0H9j+Z57VyD+H4YnAD1P6LqxalhmfB65fzqXlnPyx9ylLc9qEAQHA1WexqvxM5WDYIAgCAIDh76AkZUFfJYfBpbjolnyZ9TXe5xijL/AHixuL71BX1VU8IZCAIAgKHtvZsNoa8aSM/MzI+hb5KSt9iC5dzWs8WB7m8CactR6LrUS6oI1R5kqXgPgx7CO/EXVoXt694eldVw1mUsn0bX3Vafwl1Qkm1BRxleif6luktfZyR1phkOAng/VnQ94dQpJLufPKJYeDLt9jbLG6N+jvMHcR4haLYsyimsM1leFjdDI6N2rT5jcR4FTp5RTksPDL3spby+FrHNc1zAAKggOA0IJ1PELz/iGncLHNcP6M7GjuU4KPdfvJOLnlsIAgCAhtqL17CKjT9I8EN8Bvd0r5q7otP7WzL4XP6E1FLtn09u5QH2l5aGFxLQagHOnInMDw0XosLOTr16WmufXCKTxjY8VknCAIDhqyYXc5WDIQBAEAQErsrdBtdshs40c6r/AAjbm8+Xd5uC0nLCOd4peqqGu8tv1PphVzyQQBAEBXdubOHWcP3xvB6O7lOVXA9FtDk0sWYmpr6jpID9Yercj6ELpaWXMSCPBgq2ZMy3CkNnp9V55EuBXO08euyz8/qyxcv+Ov4foSFtswtMAFcOINcDrQ6+HiFEVOGSliecOFxq5oFTSmL7VN1c/IqJrDLtcuqOTrbIxVr8NTXDWlTR2lMqnvUy8SieN2a2w6lsZUNzzSaR0B3v7o8s3eiinq6kscmkNNZzwScOy7ssU7hxDBXyc+vyXNslTLiC+p0IK1cz+xlnZuINOAuD/ruc51fBwJpTkBRRSakulrb07EkW4vJCyxua4tcKOGo/UHePFVJRcWWYyT4PKaUNaXONA0VJ4ALEYuTSRk1lfF4unlc86aNH1W7hz3nxXqNNQqa1H5nc01HsoYfL5/foYKnLAQBAEBwzRZZiPBysGQgCAIDLuq7ZrTJ2VmjMsnAUAaOL3HJg8T0qVrKSRU1Wtq08cyeX5Lk3p7Pdi23fG5z3CS0S07R4HdaBpHHXPCCTnq45mmQEEpZZ5PU6meon1z+Xki3LUgCAIAgMa87L2sUkf12kDwJGR6HNAzTV9RVjDt7Tn1yI8/krtMsTTKi2eCEXSNjigGawkk8oF42b2bldAwvcIwakAtq7CTUE5imvjuXn9TrYxskoLO5Zr0nUsy2JC87mbC1r2ue41wuLiNDoaAAagDqoKdTKyeJE7pjWvdI6QkAkajMcxmPVW5LKaNC8RvqARoRUdVxGsMuHZYAQGLeFhbK2hyI9129p/UcRvTlYYTw8opu0mzFpmheyMtBaQcP+qBn3T8PI6nflnNpOiqzqlv5ehbovhCalNbfb19TVc8LmOLHtLXNNC0ggg8CDou8mmso9DCcZrqi8o81k2CAIDOuSwGeeKEfG4A8tXHo2p6KO2fRByINTZ7OqUvQyNqboNltMkPwg1YeLDm3ru5ha0We0gpGmju9rUm+VsyIe8AVJAHjkpizKcYLMnj4mZdd1Wi0/4azyzA/E1pDP/cdRnqtHNI59viumhw8/D9eC5Xb7JbbIKyyQweHemd1DcLR/UVo7fI59njcn/wBcMfEtd2ex+xsztEk1oPAu7JnQRUd5uK0c2znW6/UWfim/y2+xe7uu6KBgjhjZGwaNY0NHpqfFalMykAQBAEAQBAau2qsNJp4x8RJHhjGL+4+imrexWs2kUZpyXYi8rILRsVs/27+2kH0TDkPrvG77oOvE5cVyfE9Z0L2UOXz6Is6erqfU+DZK86dAjNov5B+8z+4Kxpv+xGln4StLqlYt9217GOuuBv8AaFxJ/iZbXBkrUyEAQBAQ+0OzcFsbSVveHuyNyc3rvHgahTVXzqfuktN86nmDNY7QbAWmz1dGO3j4sBxDmzXqK9F1KtZCez2Z2KfEa57T2f0Kk4UyOqtnRTTWUcsaSQACSTQAZkk6ADeUMSkorL4L9snsXe0bjJEyCzFwoJJ+/I1u8sjbUAnId7PLxVS5KzZ8HmPEPEPbS6a/wr6sskPsrMzxLeNuntL6Uo0NiZTPugCpAz+EhIe4sR2KENTdBNRk1nktdz7GWGzUMNliDh8bm43/ANb6u9VnJFKUpPMnkngFg1CAIAgCAIAgCAIAgKVt7ZqSRyjRzSw82mrfMF39KkrfYhuW2Sh2TZue1SzR2fCC0F2N3utLhVoPiXZU4AlXFqeivHc1guou+wN5CewwmmF8Y7KVmQLZY+68EDSpGKn2l5u9NTeTqVtOKwWFQkhBbSz+5GPvH5N9an8Ku6OGW5ENsuxBmMu7o1d3RzOSvTl0xbIUs7F4a2goNy4pcOVgBAeNrtccTS6V7WNGrnODR5lbKLeyMNpFTt/tMsLHdnE6S0ybmWeMyE8jk09Cpo6ab9CN2xR2Zet7Wn/C3eyztOklskoc/wD0md4eqmjpF3ZG7/JHMewV4TmtuvSQD/TsjeyAP/M1I5tViNMFwiN2Sfcm7q9m93QA0g7Rxzc6VzpHOJ1JxGlT4AKXJmN1kNoya+DZNXds9ZYDWGzxMPEMFfPVG2xO6yf4pN/FkmsEYQBAEAQBAEAQBAEAQBAEB4WyxRygNkYHgGoBzzoRXyJ80zgYO1mszIxhjY1g4NAA9EBRNqrJNYLS632WIy2eWn8ZCwVcHDIWmMbyBk4b6V8RFdUrF6m8J9DJm573htUTZrPI2RjhqNR4OGrT4Fc2UHF4ZcUk90Vy3y4pZHfaIHJvd/SvVdTTx6a0VpvMmZVwMHalzqUY2tTuJyrXlXzUWrk+lRXc2qW+Ti9/aDd9nNH2hr3VpgirI6vDu1A6lU40Tl2JHZFGKzaq22nKwXbM5p0ltJEDOYae84clPHSP+pkbv8jtFsvfNoNbVb4rMzfHZY6mn335tPUqeOnrXYjdsmSNh9llha4PtHbWyQfHaZXSdMIo0jwIKlSS4I+eS2XbdUFnbhghjibwYxrR6DNZBmIAgCAIAgCAIAgCAIAgCAIAgCAIAgCAIAgKpens+skshmiEllmJqZbK8wudXXEB3XZ55hYaTWGZTaKvHGWjC4klvdJd7xIyJd4kjPxW8VhYNkcRbP2W2TxstjXPZmGtxva0vNCMWEiuhp4nxWJGJF9ufZix2X/D2aGM/WawYur/AHj5rBqS6AIAgCAIAgCAIAgCAIAgCAIAgCAIAgCAIAgCAIAgCAoW0thMU7j8Mnfbz+Ic8Wf4gtkbRZF+m8EagjQjgarJsXW4b/bKBHIQ2Wm/IPp8TfHiP0WhHjBOIAgCAIAgCAIAgCAIAgCAIAgCAIAgCAIAgCAIAgCAIDEvO7mTswP5tI1aeIQFCvewPs1e0Hd0a4aO4AcHHgf91snk26ljcrsN4ODy51MJNHNLQ7CBuGYzHPPyXEn4hOGocLVhfb19cnLr8WnTdJTXu/Vfr+8GydmLPM3NziYSwFgqSDXMEBwxMoN2Qz8F1o5OtOcJJOKwWFbkYQBAEAQBAEAQBAEAQBAEAQBAEAQBAEAQBAEAQBAEB42yytlY6N4q1woR+oO4g5g7iEGMlIsWyDv4wYwDFGakuoRI3PCC0GuKvhTu7xQLS2mq2UZyXvL9/wDwqvSwlYpSXHBfVuWggCAIAgCAIAgCAIAgCAIAgCAIAgP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9489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www.lcgroup.cz/wp-content/uploads/2012/04/uvod-divize-elektro-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56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3779912" y="33834"/>
            <a:ext cx="5247367" cy="792088"/>
          </a:xfrm>
          <a:noFill/>
          <a:ln/>
        </p:spPr>
        <p:txBody>
          <a:bodyPr/>
          <a:lstStyle/>
          <a:p>
            <a:pPr algn="r" eaLnBrk="1" hangingPunct="1">
              <a:defRPr/>
            </a:pPr>
            <a:r>
              <a:rPr lang="cs-CZ" sz="3600" dirty="0">
                <a:solidFill>
                  <a:schemeClr val="bg1"/>
                </a:solidFill>
                <a:effectLst>
                  <a:outerShdw blurRad="38100" dist="38100" dir="2700000" algn="tl">
                    <a:schemeClr val="bg1"/>
                  </a:outerShdw>
                </a:effectLst>
              </a:rPr>
              <a:t>Představení firmy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://www.lcgroup.cz/wp-content/uploads/2012/04/uvod-divize-elektro-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56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2411760" y="474"/>
            <a:ext cx="6624737" cy="792088"/>
          </a:xfrm>
          <a:noFill/>
          <a:ln/>
        </p:spPr>
        <p:txBody>
          <a:bodyPr/>
          <a:lstStyle/>
          <a:p>
            <a:pPr algn="r" eaLnBrk="1" hangingPunct="1">
              <a:defRPr/>
            </a:pPr>
            <a:r>
              <a:rPr lang="cs-CZ" sz="3600" dirty="0">
                <a:solidFill>
                  <a:schemeClr val="bg1"/>
                </a:solidFill>
                <a:effectLst>
                  <a:outerShdw blurRad="38100" dist="38100" dir="2700000" algn="tl">
                    <a:schemeClr val="bg1"/>
                  </a:outerShdw>
                </a:effectLst>
              </a:rPr>
              <a:t>Náplň práce v průběhu praxe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669979"/>
          </a:xfrm>
        </p:spPr>
        <p:txBody>
          <a:bodyPr/>
          <a:lstStyle/>
          <a:p>
            <a:pPr eaLnBrk="1" hangingPunct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5866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://www.lcgroup.cz/wp-content/uploads/2012/04/uvod-divize-elektro-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56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3066335" y="2770"/>
            <a:ext cx="5898153" cy="792088"/>
          </a:xfrm>
          <a:noFill/>
          <a:ln/>
        </p:spPr>
        <p:txBody>
          <a:bodyPr/>
          <a:lstStyle/>
          <a:p>
            <a:pPr algn="r" eaLnBrk="1" hangingPunct="1">
              <a:defRPr/>
            </a:pPr>
            <a:r>
              <a:rPr lang="cs-CZ" sz="3600" dirty="0">
                <a:solidFill>
                  <a:schemeClr val="bg1"/>
                </a:solidFill>
                <a:effectLst>
                  <a:outerShdw blurRad="38100" dist="38100" dir="2700000" algn="tl">
                    <a:schemeClr val="bg1"/>
                  </a:outerShdw>
                </a:effectLst>
              </a:rPr>
              <a:t>Zajímavé foto z průběhu praxe 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669979"/>
          </a:xfrm>
        </p:spPr>
        <p:txBody>
          <a:bodyPr/>
          <a:lstStyle/>
          <a:p>
            <a:pPr eaLnBrk="1" hangingPunct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5961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://www.lcgroup.cz/wp-content/uploads/2012/04/uvod-divize-elektro-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56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2267744" y="0"/>
            <a:ext cx="6768753" cy="792088"/>
          </a:xfrm>
          <a:noFill/>
          <a:ln/>
        </p:spPr>
        <p:txBody>
          <a:bodyPr/>
          <a:lstStyle/>
          <a:p>
            <a:pPr algn="r" eaLnBrk="1" hangingPunct="1">
              <a:defRPr/>
            </a:pPr>
            <a:r>
              <a:rPr lang="cs-CZ" sz="3600" dirty="0">
                <a:solidFill>
                  <a:schemeClr val="bg1"/>
                </a:solidFill>
                <a:effectLst>
                  <a:outerShdw blurRad="38100" dist="38100" dir="2700000" algn="tl">
                    <a:schemeClr val="bg1"/>
                  </a:outerShdw>
                </a:effectLst>
              </a:rPr>
              <a:t>Získané dovednosti a zkušenosti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669979"/>
          </a:xfrm>
        </p:spPr>
        <p:txBody>
          <a:bodyPr/>
          <a:lstStyle/>
          <a:p>
            <a:pPr eaLnBrk="1" hangingPunct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4043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://www.lcgroup.cz/wp-content/uploads/2012/04/uvod-divize-elektro-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56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1475656" y="0"/>
            <a:ext cx="7560840" cy="792088"/>
          </a:xfrm>
          <a:noFill/>
          <a:ln/>
        </p:spPr>
        <p:txBody>
          <a:bodyPr/>
          <a:lstStyle/>
          <a:p>
            <a:pPr algn="r" eaLnBrk="1" hangingPunct="1">
              <a:defRPr/>
            </a:pPr>
            <a:r>
              <a:rPr lang="cs-CZ" sz="3600" dirty="0">
                <a:solidFill>
                  <a:schemeClr val="bg1"/>
                </a:solidFill>
                <a:effectLst>
                  <a:outerShdw blurRad="38100" dist="38100" dir="2700000" algn="tl">
                    <a:schemeClr val="bg1"/>
                  </a:outerShdw>
                </a:effectLst>
              </a:rPr>
              <a:t>Zhodnocení a přínos odborné praxe 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669979"/>
          </a:xfrm>
        </p:spPr>
        <p:txBody>
          <a:bodyPr/>
          <a:lstStyle/>
          <a:p>
            <a:pPr eaLnBrk="1" hangingPunct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801466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50</Words>
  <Application>Microsoft Office PowerPoint</Application>
  <PresentationFormat>Předvádění na obrazovce (4:3)</PresentationFormat>
  <Paragraphs>12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9" baseType="lpstr">
      <vt:lpstr>Arial</vt:lpstr>
      <vt:lpstr>Calibri</vt:lpstr>
      <vt:lpstr>Motiv sady Office</vt:lpstr>
      <vt:lpstr>Prezentace aplikace PowerPoint</vt:lpstr>
      <vt:lpstr>Představení firmy</vt:lpstr>
      <vt:lpstr>Náplň práce v průběhu praxe</vt:lpstr>
      <vt:lpstr>Zajímavé foto z průběhu praxe </vt:lpstr>
      <vt:lpstr>Získané dovednosti a zkušenosti</vt:lpstr>
      <vt:lpstr>Zhodnocení a přínos odborné praxe </vt:lpstr>
    </vt:vector>
  </TitlesOfParts>
  <Company>SPŠ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ročníkové práce</dc:title>
  <dc:creator>rudolfovae</dc:creator>
  <cp:lastModifiedBy>Jaromír Bařina</cp:lastModifiedBy>
  <cp:revision>66</cp:revision>
  <dcterms:created xsi:type="dcterms:W3CDTF">2013-04-29T07:16:27Z</dcterms:created>
  <dcterms:modified xsi:type="dcterms:W3CDTF">2023-04-24T07:15:54Z</dcterms:modified>
</cp:coreProperties>
</file>